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Бугунги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кунда 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тикув саноатида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муваффақиятга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эришишининг асосий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шарти ижодий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ёндошувдир.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Дизайнерлик либослари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салони, махсус кийим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тайёрлаш цехи –хуллас,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имкониятлар чексиз.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Ташаббускор ушбу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лойиҳадан 1 йилда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ўртача қувватда: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3 744 дона   сифатли тикувчилик маҳсулотлари ишлаб чиқаришни ўз олдига мақсад қилган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561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30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3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50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>
                <a:solidFill>
                  <a:srgbClr val="FEFEFE"/>
                </a:solidFill>
              </a:rPr>
              <a:t>Тикувчилик фаолияти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9" y="85952"/>
            <a:ext cx="5056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Тикувчилик фаолиятини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263861" y="42143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653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67,7 млрд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8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86%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8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101%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8899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5,6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973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36,7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7,7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3" name="Рисунок 102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89" y="4597021"/>
            <a:ext cx="2463585" cy="155961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27" y="4686572"/>
            <a:ext cx="2610230" cy="16313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241" y="2537124"/>
            <a:ext cx="1614982" cy="10944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169</Words>
  <Application>Microsoft Office PowerPoint</Application>
  <PresentationFormat>Widescreen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452</cp:revision>
  <dcterms:created xsi:type="dcterms:W3CDTF">2020-12-11T07:51:35Z</dcterms:created>
  <dcterms:modified xsi:type="dcterms:W3CDTF">2021-08-03T13:29:30Z</dcterms:modified>
</cp:coreProperties>
</file>